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83" r:id="rId3"/>
    <p:sldId id="586" r:id="rId4"/>
    <p:sldId id="587" r:id="rId5"/>
    <p:sldId id="588" r:id="rId6"/>
    <p:sldId id="585" r:id="rId7"/>
    <p:sldId id="589" r:id="rId8"/>
    <p:sldId id="59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varScale="1">
        <p:scale>
          <a:sx n="80" d="100"/>
          <a:sy n="80" d="100"/>
        </p:scale>
        <p:origin x="38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5/29/2018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Welkom Havo/vwo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a:t>
            </a:r>
            <a:endParaRPr lang="nl-NL" dirty="0"/>
          </a:p>
        </p:txBody>
      </p:sp>
      <p:sp>
        <p:nvSpPr>
          <p:cNvPr id="3" name="Tijdelijke aanduiding voor inhoud 2"/>
          <p:cNvSpPr>
            <a:spLocks noGrp="1"/>
          </p:cNvSpPr>
          <p:nvPr>
            <p:ph idx="1"/>
          </p:nvPr>
        </p:nvSpPr>
        <p:spPr/>
        <p:txBody>
          <a:bodyPr>
            <a:normAutofit/>
          </a:bodyPr>
          <a:lstStyle/>
          <a:p>
            <a:r>
              <a:rPr lang="nl-NL" sz="2500" dirty="0" smtClean="0"/>
              <a:t>4.3A doelgroep en marktonderzoek.</a:t>
            </a:r>
          </a:p>
          <a:p>
            <a:r>
              <a:rPr lang="nl-NL" sz="2500" dirty="0" smtClean="0"/>
              <a:t>4.3B </a:t>
            </a:r>
          </a:p>
          <a:p>
            <a:r>
              <a:rPr lang="nl-NL" sz="2500" dirty="0"/>
              <a:t>2</a:t>
            </a:r>
            <a:r>
              <a:rPr lang="nl-NL" sz="2500" dirty="0" smtClean="0"/>
              <a:t> </a:t>
            </a:r>
            <a:r>
              <a:rPr lang="nl-NL" sz="2500" dirty="0" smtClean="0"/>
              <a:t>paragrafen, </a:t>
            </a:r>
            <a:r>
              <a:rPr lang="nl-NL" sz="2500" dirty="0" smtClean="0"/>
              <a:t>20</a:t>
            </a:r>
            <a:r>
              <a:rPr lang="nl-NL" sz="2500" dirty="0" smtClean="0"/>
              <a:t> </a:t>
            </a:r>
            <a:r>
              <a:rPr lang="nl-NL" sz="2500" dirty="0" smtClean="0"/>
              <a:t>minuten voor het lezen/maken/nakijken per paragraaf.</a:t>
            </a:r>
          </a:p>
          <a:p>
            <a:r>
              <a:rPr lang="nl-NL" sz="2500" dirty="0" smtClean="0"/>
              <a:t>Als we het afkrijgen deze les is er geen huiswerk.</a:t>
            </a:r>
          </a:p>
        </p:txBody>
      </p:sp>
    </p:spTree>
    <p:extLst>
      <p:ext uri="{BB962C8B-B14F-4D97-AF65-F5344CB8AC3E}">
        <p14:creationId xmlns:p14="http://schemas.microsoft.com/office/powerpoint/2010/main" val="1823675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de </a:t>
            </a:r>
            <a:r>
              <a:rPr lang="nl-NL" dirty="0" smtClean="0"/>
              <a:t>paragraaf doelgroep en marktonderzoek.</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15 </a:t>
            </a:r>
            <a:r>
              <a:rPr lang="nl-NL" sz="2500" dirty="0" smtClean="0"/>
              <a:t>minuten de tijd voor het lezen en maken </a:t>
            </a:r>
            <a:r>
              <a:rPr lang="nl-NL" sz="2500" dirty="0" smtClean="0"/>
              <a:t>doelgroep en marktonderzoek</a:t>
            </a:r>
          </a:p>
          <a:p>
            <a:pPr marL="0" indent="0">
              <a:buNone/>
            </a:pPr>
            <a:r>
              <a:rPr lang="nl-NL" sz="2500" dirty="0" smtClean="0"/>
              <a:t>Voor vraag 6 mag je je mobiel gebruiken.</a:t>
            </a:r>
          </a:p>
          <a:p>
            <a:pPr marL="0" indent="0">
              <a:buNone/>
            </a:pPr>
            <a:r>
              <a:rPr lang="nl-NL" sz="2500" dirty="0" smtClean="0"/>
              <a:t>Klaar? Start met een ander vak, schrijf een samenvatting voor deze paragraven, typische leer paragrafen waar leervragen over gesteld gaan worden.</a:t>
            </a: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0832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72979" y="312821"/>
            <a:ext cx="8901023" cy="5728541"/>
          </a:xfrm>
        </p:spPr>
        <p:txBody>
          <a:bodyPr>
            <a:normAutofit lnSpcReduction="10000"/>
          </a:bodyPr>
          <a:lstStyle/>
          <a:p>
            <a:r>
              <a:rPr lang="nl-NL" sz="2500" dirty="0" smtClean="0"/>
              <a:t>1a: doelgroep is de groep mensen die je als klant wilt gaan bereiken. Gaat over je potentiele klanten. Dit betekend dus ook dat je soms heel bewust bepaalde mensen niet probeert te bereiken.</a:t>
            </a:r>
          </a:p>
          <a:p>
            <a:r>
              <a:rPr lang="nl-NL" sz="2500" dirty="0" smtClean="0"/>
              <a:t>1b: omdat als je weet wie je wilt bereiken, kan je kijken wat deze mensen met elkaar gemeen hebben, en ze zo proberen te bereiken.</a:t>
            </a:r>
          </a:p>
          <a:p>
            <a:r>
              <a:rPr lang="nl-NL" sz="2500" dirty="0" smtClean="0"/>
              <a:t>Voorbeeld: stel ik wil mannen bereiken die van bier en voetbal houden, dan is reclame tijdens de CL finale een goed moment. Stel ik verkoop warme chocolademelk voor vrouwen, dan is voor of na boer zoekt vrouw misschien een beter moment.</a:t>
            </a:r>
          </a:p>
          <a:p>
            <a:r>
              <a:rPr lang="nl-NL" sz="2500" dirty="0" smtClean="0"/>
              <a:t>2: jongeren zijn beïnvloedbaar, nog niet merk loyaal (wat betekend dit?)  hebben geld over voor diverse zaken.</a:t>
            </a:r>
            <a:endParaRPr lang="nl-NL" sz="2500" dirty="0"/>
          </a:p>
        </p:txBody>
      </p:sp>
    </p:spTree>
    <p:extLst>
      <p:ext uri="{BB962C8B-B14F-4D97-AF65-F5344CB8AC3E}">
        <p14:creationId xmlns:p14="http://schemas.microsoft.com/office/powerpoint/2010/main" val="113147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72979" y="312821"/>
            <a:ext cx="8901023" cy="6316579"/>
          </a:xfrm>
        </p:spPr>
        <p:txBody>
          <a:bodyPr>
            <a:normAutofit lnSpcReduction="10000"/>
          </a:bodyPr>
          <a:lstStyle/>
          <a:p>
            <a:r>
              <a:rPr lang="nl-NL" sz="2500" dirty="0" smtClean="0"/>
              <a:t>3a: hoe groter de doelgroep, hoe groter het medium, hoe kleiner de doelgroep hoe specifieker je ze kan proberen te bereiken. (8 miljoen mensen mailen wordt lastig, 500 gaat prima)</a:t>
            </a:r>
          </a:p>
          <a:p>
            <a:r>
              <a:rPr lang="nl-NL" sz="2500" dirty="0" smtClean="0"/>
              <a:t>3b: via multimedia, bijvoorbeeld reclame op TV of krant. Mogelijk voor 8 miljoen automobilisten, de borden boven de snelweg of aan de snelweg.</a:t>
            </a:r>
          </a:p>
          <a:p>
            <a:r>
              <a:rPr lang="nl-NL" sz="2500" dirty="0" smtClean="0"/>
              <a:t>3c: mailen, brief sturen, desnoods bellen.</a:t>
            </a:r>
          </a:p>
          <a:p>
            <a:r>
              <a:rPr lang="nl-NL" sz="2500" dirty="0" smtClean="0"/>
              <a:t>4a: hierbij geslacht en leeftijd</a:t>
            </a:r>
          </a:p>
          <a:p>
            <a:r>
              <a:rPr lang="nl-NL" sz="2500" dirty="0" smtClean="0"/>
              <a:t>4b: omdat het A super vet is, en B mensen die op jonge leeftijd beginnen met lezen blijven vaak lezen.</a:t>
            </a:r>
          </a:p>
          <a:p>
            <a:r>
              <a:rPr lang="nl-NL" sz="2500" dirty="0" smtClean="0"/>
              <a:t>5a: de kinderen overtuigen de ouders om het wel/niet te kopen.</a:t>
            </a:r>
          </a:p>
          <a:p>
            <a:r>
              <a:rPr lang="nl-NL" sz="2500" dirty="0" smtClean="0"/>
              <a:t>5b: de ouders hebben het geld, als de ouders het leuk vinden voor hun kinderen kopen ze het ook.</a:t>
            </a:r>
            <a:endParaRPr lang="nl-NL" sz="2500" dirty="0"/>
          </a:p>
        </p:txBody>
      </p:sp>
    </p:spTree>
    <p:extLst>
      <p:ext uri="{BB962C8B-B14F-4D97-AF65-F5344CB8AC3E}">
        <p14:creationId xmlns:p14="http://schemas.microsoft.com/office/powerpoint/2010/main" val="3587699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 y="120316"/>
            <a:ext cx="9432757" cy="1810084"/>
          </a:xfrm>
        </p:spPr>
        <p:txBody>
          <a:bodyPr/>
          <a:lstStyle/>
          <a:p>
            <a:r>
              <a:rPr lang="nl-NL" dirty="0" smtClean="0"/>
              <a:t>Lees en maak de </a:t>
            </a:r>
            <a:r>
              <a:rPr lang="nl-NL" dirty="0" smtClean="0"/>
              <a:t>paragraaf marketingmix</a:t>
            </a:r>
            <a:endParaRPr lang="nl-NL" dirty="0"/>
          </a:p>
        </p:txBody>
      </p:sp>
      <p:sp>
        <p:nvSpPr>
          <p:cNvPr id="3" name="Tijdelijke aanduiding voor inhoud 2"/>
          <p:cNvSpPr>
            <a:spLocks noGrp="1"/>
          </p:cNvSpPr>
          <p:nvPr>
            <p:ph idx="1"/>
          </p:nvPr>
        </p:nvSpPr>
        <p:spPr>
          <a:xfrm>
            <a:off x="218933" y="1315340"/>
            <a:ext cx="7340958" cy="5443435"/>
          </a:xfrm>
        </p:spPr>
        <p:txBody>
          <a:bodyPr>
            <a:normAutofit/>
          </a:bodyPr>
          <a:lstStyle/>
          <a:p>
            <a:pPr marL="0" indent="0">
              <a:buNone/>
            </a:pPr>
            <a:endParaRPr lang="nl-NL" sz="2500" dirty="0" smtClean="0"/>
          </a:p>
          <a:p>
            <a:pPr marL="0" indent="0">
              <a:buNone/>
            </a:pPr>
            <a:endParaRPr lang="nl-NL" sz="2500" dirty="0"/>
          </a:p>
          <a:p>
            <a:pPr marL="0" indent="0">
              <a:buNone/>
            </a:pPr>
            <a:r>
              <a:rPr lang="nl-NL" sz="2500" dirty="0" smtClean="0"/>
              <a:t>15 </a:t>
            </a:r>
            <a:r>
              <a:rPr lang="nl-NL" sz="2500" dirty="0" smtClean="0"/>
              <a:t>minuten de tijd voor het lezen en maken van </a:t>
            </a:r>
            <a:r>
              <a:rPr lang="nl-NL" sz="2500" dirty="0" smtClean="0"/>
              <a:t>marketingmix.</a:t>
            </a:r>
          </a:p>
          <a:p>
            <a:pPr marL="0" indent="0">
              <a:buNone/>
            </a:pPr>
            <a:r>
              <a:rPr lang="nl-NL" sz="2500" dirty="0"/>
              <a:t>Klaar? Start met een ander vak, schrijf een samenvatting voor deze paragraven, typische leer paragrafen waar leervragen over gesteld gaan worden.</a:t>
            </a:r>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7559891" y="269307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7559890" y="267661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7559882" y="266839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7559882" y="270126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7559882" y="266837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9122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59000"/>
                                        <p:tgtEl>
                                          <p:spTgt spid="19"/>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heel(1)">
                                      <p:cBhvr>
                                        <p:cTn id="71" dur="59000"/>
                                        <p:tgtEl>
                                          <p:spTgt spid="20"/>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21"/>
                                        </p:tgtEl>
                                        <p:attrNameLst>
                                          <p:attrName>style.visibility</p:attrName>
                                        </p:attrNameLst>
                                      </p:cBhvr>
                                      <p:to>
                                        <p:strVal val="visible"/>
                                      </p:to>
                                    </p:set>
                                    <p:animEffect transition="in" filter="wheel(1)">
                                      <p:cBhvr>
                                        <p:cTn id="75" dur="59000"/>
                                        <p:tgtEl>
                                          <p:spTgt spid="21"/>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heel(1)">
                                      <p:cBhvr>
                                        <p:cTn id="79" dur="59000"/>
                                        <p:tgtEl>
                                          <p:spTgt spid="22"/>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heel(1)">
                                      <p:cBhvr>
                                        <p:cTn id="83"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29389" y="96253"/>
            <a:ext cx="8744613" cy="5945109"/>
          </a:xfrm>
        </p:spPr>
        <p:txBody>
          <a:bodyPr>
            <a:normAutofit/>
          </a:bodyPr>
          <a:lstStyle/>
          <a:p>
            <a:r>
              <a:rPr lang="nl-NL" sz="2500" dirty="0" smtClean="0"/>
              <a:t>A: plaats, promotie</a:t>
            </a:r>
          </a:p>
          <a:p>
            <a:r>
              <a:rPr lang="nl-NL" sz="2500" dirty="0" smtClean="0"/>
              <a:t>B: productie, promotie</a:t>
            </a:r>
          </a:p>
          <a:p>
            <a:r>
              <a:rPr lang="nl-NL" sz="2500" dirty="0" smtClean="0"/>
              <a:t>C: plaats</a:t>
            </a:r>
          </a:p>
          <a:p>
            <a:r>
              <a:rPr lang="nl-NL" sz="2500" dirty="0" smtClean="0"/>
              <a:t>D: promotie</a:t>
            </a:r>
          </a:p>
          <a:p>
            <a:r>
              <a:rPr lang="nl-NL" sz="2500" dirty="0" smtClean="0"/>
              <a:t>E: promotie</a:t>
            </a:r>
          </a:p>
          <a:p>
            <a:r>
              <a:rPr lang="nl-NL" sz="2500" dirty="0" smtClean="0"/>
              <a:t>2a:</a:t>
            </a:r>
          </a:p>
          <a:p>
            <a:r>
              <a:rPr lang="nl-NL" sz="2500" dirty="0" smtClean="0"/>
              <a:t>Stel je wilt jongeren bereiken, dan is het internet een goede methode daarentegen een fysieke winkel spreekt oudere weer aan.</a:t>
            </a:r>
          </a:p>
          <a:p>
            <a:r>
              <a:rPr lang="nl-NL" sz="2500" dirty="0" smtClean="0"/>
              <a:t>2b: mobiele abonnementen kunnen online maar ook in de winkel worden afgesloten. </a:t>
            </a:r>
            <a:endParaRPr lang="nl-NL" sz="2500" dirty="0"/>
          </a:p>
        </p:txBody>
      </p:sp>
    </p:spTree>
    <p:extLst>
      <p:ext uri="{BB962C8B-B14F-4D97-AF65-F5344CB8AC3E}">
        <p14:creationId xmlns:p14="http://schemas.microsoft.com/office/powerpoint/2010/main" val="73234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24853" y="132347"/>
            <a:ext cx="8949149" cy="5909015"/>
          </a:xfrm>
        </p:spPr>
        <p:txBody>
          <a:bodyPr>
            <a:normAutofit/>
          </a:bodyPr>
          <a:lstStyle/>
          <a:p>
            <a:r>
              <a:rPr lang="nl-NL" sz="2500" dirty="0" smtClean="0"/>
              <a:t>3a: promotie en plaats</a:t>
            </a:r>
          </a:p>
          <a:p>
            <a:r>
              <a:rPr lang="nl-NL" sz="2500" dirty="0" smtClean="0"/>
              <a:t>3b: kinderen</a:t>
            </a:r>
          </a:p>
          <a:p>
            <a:r>
              <a:rPr lang="nl-NL" sz="2500" dirty="0" smtClean="0"/>
              <a:t>3c: het marktaandeel is gestegen en de site is veel bezocht.</a:t>
            </a:r>
          </a:p>
          <a:p>
            <a:r>
              <a:rPr lang="nl-NL" sz="2500" dirty="0" smtClean="0"/>
              <a:t>3d: zo konden ze goed de doelgroep bereiken, de vraag is maar of ze met korting extra ijsjes verkopen (prijs vooral relevant voor ouders en ijs is al niet zo duur) en kinderen kijken weinig TV.</a:t>
            </a:r>
          </a:p>
          <a:p>
            <a:r>
              <a:rPr lang="nl-NL" sz="2500" dirty="0" smtClean="0"/>
              <a:t>4A:plaats</a:t>
            </a:r>
          </a:p>
          <a:p>
            <a:r>
              <a:rPr lang="nl-NL" sz="2500" dirty="0" smtClean="0"/>
              <a:t>4B: minder concurrentie, aangezien in andere winkels ook andere merken van spelletjes verkocht worden.</a:t>
            </a:r>
          </a:p>
        </p:txBody>
      </p:sp>
    </p:spTree>
    <p:extLst>
      <p:ext uri="{BB962C8B-B14F-4D97-AF65-F5344CB8AC3E}">
        <p14:creationId xmlns:p14="http://schemas.microsoft.com/office/powerpoint/2010/main" val="420379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1559</TotalTime>
  <Words>582</Words>
  <Application>Microsoft Office PowerPoint</Application>
  <PresentationFormat>Breedbeeld</PresentationFormat>
  <Paragraphs>82</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Trebuchet MS</vt:lpstr>
      <vt:lpstr>Wingdings 3</vt:lpstr>
      <vt:lpstr>Facet</vt:lpstr>
      <vt:lpstr>Welkom Havo/vwo 3.</vt:lpstr>
      <vt:lpstr>vandaag:</vt:lpstr>
      <vt:lpstr>Lees en maak de paragraaf doelgroep en marktonderzoek.</vt:lpstr>
      <vt:lpstr>PowerPoint-presentatie</vt:lpstr>
      <vt:lpstr>PowerPoint-presentatie</vt:lpstr>
      <vt:lpstr>Lees en maak de paragraaf marketingmix</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214</cp:revision>
  <dcterms:created xsi:type="dcterms:W3CDTF">2017-08-27T09:00:36Z</dcterms:created>
  <dcterms:modified xsi:type="dcterms:W3CDTF">2018-05-29T08:12:54Z</dcterms:modified>
</cp:coreProperties>
</file>